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3011150" cy="7315200"/>
  <p:notesSz cx="7315200" cy="1301115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4" d="100"/>
          <a:sy n="114" d="100"/>
        </p:scale>
        <p:origin x="144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579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879232/1488324449/278964/slide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23</Words>
  <Application>Microsoft Office PowerPoint</Application>
  <PresentationFormat>Custom</PresentationFormat>
  <Paragraphs>23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subject>PptxGenJS Presentation</dc:subject>
  <dc:creator>Visme User</dc:creator>
  <cp:lastModifiedBy>Jared Smith</cp:lastModifiedBy>
  <cp:revision>1</cp:revision>
  <dcterms:created xsi:type="dcterms:W3CDTF">2023-03-08T13:05:17Z</dcterms:created>
  <dcterms:modified xsi:type="dcterms:W3CDTF">2023-03-08T13:10:37Z</dcterms:modified>
</cp:coreProperties>
</file>